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C478-7E64-58D0-62EC-7C867AB63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275DF-4B5C-27C5-6B3C-D05554D03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A4219-6560-510B-F0B9-722D63C4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53243-9207-9265-14BC-F71AF769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8D679-A94B-644B-D991-8CAB1695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02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C335-4D8C-082C-5176-40BB66A1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B1D56-8C2A-F9D2-10DD-8CD0413ED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81A99-4926-8F87-73A2-284CD0ADB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9E05D-B378-9CEF-008D-ACE8CBF5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46E89-FEF9-CBDB-0A8A-C52DC8E2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62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482C53-E9B6-7B4A-FEE4-0AC1E68E0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C5FFD-44B7-4B8C-DAE9-F2D78220B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7FA7D-6C1D-315A-3009-4E3E77C6C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66606-FD5F-C280-0A46-31772F7A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E2DC4-595D-21BB-9B1B-F261E9B5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60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2025-4C3E-8358-60CE-095D49FA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68D4-8168-B571-944B-0B8E7641F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E029-F66F-15D0-F8FA-435BE6E0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1AEEF-3459-9ED1-A118-0892DC434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3A8A9-62B3-BE98-1BA3-B7AE2261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27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2EE2-11B5-93AE-0E45-7EF56669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FBAAF-1FDD-7351-D529-62A631CE8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050F7-448F-EF7A-1B23-63498C81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722FC-CF10-5774-0325-11331527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65119-6E36-2B21-D82F-BE0C4998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50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7E25-05CE-F648-3EC2-FB28CA28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5727A-4D75-3FCD-8320-C65DC5B99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6AE5C-9EA5-366E-2D02-F36E58F6F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8DE90-F425-98D6-777E-0329E2B4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A5CC2-834E-AD06-DA42-114AF22F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59B23-FEE5-2CD6-3BB9-86E7C48C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300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F884-7FE8-74F9-2966-D15147C6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66BC2-C136-1446-E00F-A1B3CDA7C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FCF87-58EE-C616-893F-E178D4AE5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60017-7417-5B24-19CE-39546C429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4BBFA-A243-D281-1633-85BDDD968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12C0C8-CD3A-58ED-2185-6FBDB313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3789-FD59-0059-A4E2-7BDE8DD1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61B04F-3AE3-220F-14A7-1F2D7E7E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90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93F1-A9B9-E2C2-38FB-01E58F78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DB9D16-8D54-56AD-3665-6284D8F2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F1697-8440-1A28-4B81-A920140D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4CC0F-39D1-B09B-0669-B605BEBD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94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C9DAE-D1DA-02B6-B727-532CB562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A30A2-814F-E913-9916-40A3960C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16930-C555-A269-AC35-89F9BCD8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62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B487C-859B-840F-57BC-7C655663E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CFDAE-2CC2-4BC4-9F9A-5C851D7C0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415F6-5865-86F9-BC8A-EA839CF3B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8E408-B856-91E3-BF09-E6531570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3BC3D-110E-8C2D-B8A5-93E50E77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A01D5-E6E1-AD13-A6A9-D8D9859F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42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BC15-9818-EBDB-BDBA-A68886AC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3009C-777C-56C7-FAE2-A2C121771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DCCDB-2F63-4059-FF05-21B544ECE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22080-D06D-65AA-C5FA-7D511D13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1776F-4012-0DA5-AA6A-4BF6EEC88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ADEC8-D25D-303D-5868-E1863947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869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F4945E-FCA7-2D30-694F-AEE1A5466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6BF3-F709-86A7-0259-9CC645961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CE4D-82EA-D5BC-6505-2794FE3F1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422B10-FE7C-42C8-97CF-0C47D0DB395E}" type="datetimeFigureOut">
              <a:rPr lang="en-GB" smtClean="0"/>
              <a:t>13/06/2024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16320-3E6A-6CA7-D2F2-53A50AC1F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C5B2-B32D-1B9F-5A99-49DF493A2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F24DE6-4AF3-4D8B-96F9-F8872F2C04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78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8A2EC3-0855-CA7F-C5FA-06780DF7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779" y="1358348"/>
            <a:ext cx="6309167" cy="4724400"/>
          </a:xfrm>
          <a:prstGeom prst="rect">
            <a:avLst/>
          </a:prstGeom>
        </p:spPr>
      </p:pic>
      <p:pic>
        <p:nvPicPr>
          <p:cNvPr id="7" name="Picture 6" descr="A purple and white background&#10;&#10;Description automatically generated">
            <a:extLst>
              <a:ext uri="{FF2B5EF4-FFF2-40B4-BE49-F238E27FC236}">
                <a16:creationId xmlns:a16="http://schemas.microsoft.com/office/drawing/2014/main" id="{A65E445B-0267-A063-5501-125A2E59C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403" y="1358348"/>
            <a:ext cx="2378376" cy="44924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31AC55-2D8A-904A-2703-5956C26F7611}"/>
              </a:ext>
            </a:extLst>
          </p:cNvPr>
          <p:cNvSpPr txBox="1"/>
          <p:nvPr/>
        </p:nvSpPr>
        <p:spPr>
          <a:xfrm>
            <a:off x="3275010" y="5720030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DejaVu Sans"/>
              </a:rPr>
              <a:t>trajectory</a:t>
            </a:r>
          </a:p>
        </p:txBody>
      </p:sp>
    </p:spTree>
    <p:extLst>
      <p:ext uri="{BB962C8B-B14F-4D97-AF65-F5344CB8AC3E}">
        <p14:creationId xmlns:p14="http://schemas.microsoft.com/office/powerpoint/2010/main" val="144769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0865B2-9174-7A9F-D187-585D176B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65" y="1994451"/>
            <a:ext cx="2249807" cy="3916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CA189E-C177-4BF7-BEFC-033E0A1AC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09" y="2120298"/>
            <a:ext cx="6618760" cy="379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1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7D8CEE6-9479-7025-1EBE-B0908362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7" y="1325217"/>
            <a:ext cx="5270903" cy="39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34E720-893B-8AC8-663A-7FCDCE0A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534" y="1325218"/>
            <a:ext cx="5310410" cy="39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902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778E982-D0EC-F341-850B-255EEA857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r="5518"/>
          <a:stretch/>
        </p:blipFill>
        <p:spPr bwMode="auto">
          <a:xfrm>
            <a:off x="291548" y="1663148"/>
            <a:ext cx="5141843" cy="37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8B101D-5C43-AE22-8B84-E7955A98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206" y="1663148"/>
            <a:ext cx="5790408" cy="37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80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041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1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Liu</dc:creator>
  <cp:lastModifiedBy>Daniel Liu</cp:lastModifiedBy>
  <cp:revision>3</cp:revision>
  <dcterms:created xsi:type="dcterms:W3CDTF">2024-06-10T17:44:16Z</dcterms:created>
  <dcterms:modified xsi:type="dcterms:W3CDTF">2024-06-13T19:03:33Z</dcterms:modified>
</cp:coreProperties>
</file>